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377" r:id="rId2"/>
    <p:sldId id="365" r:id="rId3"/>
    <p:sldId id="384" r:id="rId4"/>
    <p:sldId id="383" r:id="rId5"/>
    <p:sldId id="385" r:id="rId6"/>
    <p:sldId id="364" r:id="rId7"/>
    <p:sldId id="386" r:id="rId8"/>
    <p:sldId id="389" r:id="rId9"/>
    <p:sldId id="391" r:id="rId10"/>
    <p:sldId id="393" r:id="rId11"/>
    <p:sldId id="394" r:id="rId12"/>
    <p:sldId id="395" r:id="rId13"/>
    <p:sldId id="396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remy Miller" initials="JM" lastIdx="6" clrIdx="0">
    <p:extLst>
      <p:ext uri="{19B8F6BF-5375-455C-9EA6-DF929625EA0E}">
        <p15:presenceInfo xmlns:p15="http://schemas.microsoft.com/office/powerpoint/2012/main" userId="S::jmiller@calavista.com::3b2c23c5-b324-4b71-8690-f94ed4d66c1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6BB3"/>
    <a:srgbClr val="2EB7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0"/>
    <p:restoredTop sz="94554"/>
  </p:normalViewPr>
  <p:slideViewPr>
    <p:cSldViewPr snapToGrid="0" snapToObjects="1">
      <p:cViewPr varScale="1">
        <p:scale>
          <a:sx n="145" d="100"/>
          <a:sy n="145" d="100"/>
        </p:scale>
        <p:origin x="208" y="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FFDDA1-0B5F-41F4-8DBB-E8E3BEFE51B2}" type="doc">
      <dgm:prSet loTypeId="urn:microsoft.com/office/officeart/2005/8/layout/default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3C95A44-8A9F-4D13-A02F-EC9C8EE90949}">
      <dgm:prSet/>
      <dgm:spPr/>
      <dgm:t>
        <a:bodyPr/>
        <a:lstStyle/>
        <a:p>
          <a:r>
            <a:rPr lang="en-US"/>
            <a:t>Event Store Overhaul</a:t>
          </a:r>
        </a:p>
      </dgm:t>
    </dgm:pt>
    <dgm:pt modelId="{EC5CD8BE-8206-4E5A-85A5-53B4C4B9F723}" type="parTrans" cxnId="{6DBC0502-FD2B-4A45-A109-6DB14DCB103B}">
      <dgm:prSet/>
      <dgm:spPr/>
      <dgm:t>
        <a:bodyPr/>
        <a:lstStyle/>
        <a:p>
          <a:endParaRPr lang="en-US"/>
        </a:p>
      </dgm:t>
    </dgm:pt>
    <dgm:pt modelId="{E941E68C-F865-4EE8-9AE2-CE1B5BDDBD82}" type="sibTrans" cxnId="{6DBC0502-FD2B-4A45-A109-6DB14DCB103B}">
      <dgm:prSet/>
      <dgm:spPr/>
      <dgm:t>
        <a:bodyPr/>
        <a:lstStyle/>
        <a:p>
          <a:endParaRPr lang="en-US"/>
        </a:p>
      </dgm:t>
    </dgm:pt>
    <dgm:pt modelId="{81159338-7BE1-4EE4-B100-C7882B49BF13}">
      <dgm:prSet/>
      <dgm:spPr/>
      <dgm:t>
        <a:bodyPr/>
        <a:lstStyle/>
        <a:p>
          <a:r>
            <a:rPr lang="en-US"/>
            <a:t>Scaling &amp; Sharding</a:t>
          </a:r>
        </a:p>
      </dgm:t>
    </dgm:pt>
    <dgm:pt modelId="{FB5D0589-141C-46C2-AB46-B36338C501D8}" type="parTrans" cxnId="{2DBCF912-78D3-4020-9968-8C286DE0C722}">
      <dgm:prSet/>
      <dgm:spPr/>
      <dgm:t>
        <a:bodyPr/>
        <a:lstStyle/>
        <a:p>
          <a:endParaRPr lang="en-US"/>
        </a:p>
      </dgm:t>
    </dgm:pt>
    <dgm:pt modelId="{05751630-1CA8-4587-A75F-23367C8CC05D}" type="sibTrans" cxnId="{2DBCF912-78D3-4020-9968-8C286DE0C722}">
      <dgm:prSet/>
      <dgm:spPr/>
      <dgm:t>
        <a:bodyPr/>
        <a:lstStyle/>
        <a:p>
          <a:endParaRPr lang="en-US"/>
        </a:p>
      </dgm:t>
    </dgm:pt>
    <dgm:pt modelId="{03C9B312-95CF-411F-85B0-E455EAA65118}">
      <dgm:prSet/>
      <dgm:spPr/>
      <dgm:t>
        <a:bodyPr/>
        <a:lstStyle/>
        <a:p>
          <a:r>
            <a:rPr lang="en-US"/>
            <a:t>More Flexible Projections</a:t>
          </a:r>
        </a:p>
      </dgm:t>
    </dgm:pt>
    <dgm:pt modelId="{D3BBD4AF-DA1A-4626-A6E3-E9250DE44032}" type="parTrans" cxnId="{4568EC8A-D87C-47E9-96BF-43C8322FCEA4}">
      <dgm:prSet/>
      <dgm:spPr/>
      <dgm:t>
        <a:bodyPr/>
        <a:lstStyle/>
        <a:p>
          <a:endParaRPr lang="en-US"/>
        </a:p>
      </dgm:t>
    </dgm:pt>
    <dgm:pt modelId="{0EDA8461-3EB7-45CE-9D7D-4A9992D742D4}" type="sibTrans" cxnId="{4568EC8A-D87C-47E9-96BF-43C8322FCEA4}">
      <dgm:prSet/>
      <dgm:spPr/>
      <dgm:t>
        <a:bodyPr/>
        <a:lstStyle/>
        <a:p>
          <a:endParaRPr lang="en-US"/>
        </a:p>
      </dgm:t>
    </dgm:pt>
    <dgm:pt modelId="{319211D3-2E21-474D-90D8-BC932F0714D2}">
      <dgm:prSet/>
      <dgm:spPr/>
      <dgm:t>
        <a:bodyPr/>
        <a:lstStyle/>
        <a:p>
          <a:r>
            <a:rPr lang="en-US"/>
            <a:t>Async Projector Improvements</a:t>
          </a:r>
        </a:p>
      </dgm:t>
    </dgm:pt>
    <dgm:pt modelId="{C6DE7671-84CF-452E-BAB7-6C3A3D420940}" type="parTrans" cxnId="{2C336E15-A0C6-456E-A808-D09030192557}">
      <dgm:prSet/>
      <dgm:spPr/>
      <dgm:t>
        <a:bodyPr/>
        <a:lstStyle/>
        <a:p>
          <a:endParaRPr lang="en-US"/>
        </a:p>
      </dgm:t>
    </dgm:pt>
    <dgm:pt modelId="{C551C522-EDAC-429B-928C-B948E3A9F990}" type="sibTrans" cxnId="{2C336E15-A0C6-456E-A808-D09030192557}">
      <dgm:prSet/>
      <dgm:spPr/>
      <dgm:t>
        <a:bodyPr/>
        <a:lstStyle/>
        <a:p>
          <a:endParaRPr lang="en-US"/>
        </a:p>
      </dgm:t>
    </dgm:pt>
    <dgm:pt modelId="{E61DA0D5-CAD3-45F5-BCE6-96327F5370C2}">
      <dgm:prSet/>
      <dgm:spPr/>
      <dgm:t>
        <a:bodyPr/>
        <a:lstStyle/>
        <a:p>
          <a:r>
            <a:rPr lang="en-US"/>
            <a:t>Cloud-Friendly</a:t>
          </a:r>
        </a:p>
      </dgm:t>
    </dgm:pt>
    <dgm:pt modelId="{AB9C2E8F-EDD5-42B5-92BD-B99975EA93A0}" type="parTrans" cxnId="{83647AC1-DBFC-40DF-AFB4-14328C68E73E}">
      <dgm:prSet/>
      <dgm:spPr/>
      <dgm:t>
        <a:bodyPr/>
        <a:lstStyle/>
        <a:p>
          <a:endParaRPr lang="en-US"/>
        </a:p>
      </dgm:t>
    </dgm:pt>
    <dgm:pt modelId="{6588D215-3382-4B45-AD33-312B7CD561F3}" type="sibTrans" cxnId="{83647AC1-DBFC-40DF-AFB4-14328C68E73E}">
      <dgm:prSet/>
      <dgm:spPr/>
      <dgm:t>
        <a:bodyPr/>
        <a:lstStyle/>
        <a:p>
          <a:endParaRPr lang="en-US"/>
        </a:p>
      </dgm:t>
    </dgm:pt>
    <dgm:pt modelId="{B23F5398-8744-419E-8C7D-32FA97079667}">
      <dgm:prSet/>
      <dgm:spPr/>
      <dgm:t>
        <a:bodyPr/>
        <a:lstStyle/>
        <a:p>
          <a:r>
            <a:rPr lang="en-US"/>
            <a:t>Event Metadata</a:t>
          </a:r>
        </a:p>
      </dgm:t>
    </dgm:pt>
    <dgm:pt modelId="{0CB13601-941C-4E45-B01E-F4454635278F}" type="parTrans" cxnId="{173A100F-44C0-4D71-A305-71D516136209}">
      <dgm:prSet/>
      <dgm:spPr/>
      <dgm:t>
        <a:bodyPr/>
        <a:lstStyle/>
        <a:p>
          <a:endParaRPr lang="en-US"/>
        </a:p>
      </dgm:t>
    </dgm:pt>
    <dgm:pt modelId="{2CB1C02B-11F2-4889-97FF-5E1FA83CCD50}" type="sibTrans" cxnId="{173A100F-44C0-4D71-A305-71D516136209}">
      <dgm:prSet/>
      <dgm:spPr/>
      <dgm:t>
        <a:bodyPr/>
        <a:lstStyle/>
        <a:p>
          <a:endParaRPr lang="en-US"/>
        </a:p>
      </dgm:t>
    </dgm:pt>
    <dgm:pt modelId="{0F529BC8-318C-4700-93FD-FEAEAAF4DEFE}">
      <dgm:prSet/>
      <dgm:spPr/>
      <dgm:t>
        <a:bodyPr/>
        <a:lstStyle/>
        <a:p>
          <a:r>
            <a:rPr lang="en-US"/>
            <a:t>Better Projection Rebuilding</a:t>
          </a:r>
        </a:p>
      </dgm:t>
    </dgm:pt>
    <dgm:pt modelId="{FFDD7C0E-18C1-45B4-A262-F69EE51B1EC4}" type="parTrans" cxnId="{D2CBBF04-4DA2-4843-A303-5D9B29258DA8}">
      <dgm:prSet/>
      <dgm:spPr/>
      <dgm:t>
        <a:bodyPr/>
        <a:lstStyle/>
        <a:p>
          <a:endParaRPr lang="en-US"/>
        </a:p>
      </dgm:t>
    </dgm:pt>
    <dgm:pt modelId="{7331082F-9BB3-4E83-9501-8B9FA759F018}" type="sibTrans" cxnId="{D2CBBF04-4DA2-4843-A303-5D9B29258DA8}">
      <dgm:prSet/>
      <dgm:spPr/>
      <dgm:t>
        <a:bodyPr/>
        <a:lstStyle/>
        <a:p>
          <a:endParaRPr lang="en-US"/>
        </a:p>
      </dgm:t>
    </dgm:pt>
    <dgm:pt modelId="{1BF84D52-AB01-DD4D-A12E-E6971C3799C4}" type="pres">
      <dgm:prSet presAssocID="{28FFDDA1-0B5F-41F4-8DBB-E8E3BEFE51B2}" presName="diagram" presStyleCnt="0">
        <dgm:presLayoutVars>
          <dgm:dir/>
          <dgm:resizeHandles val="exact"/>
        </dgm:presLayoutVars>
      </dgm:prSet>
      <dgm:spPr/>
    </dgm:pt>
    <dgm:pt modelId="{54009283-54AE-424A-B1ED-3643C589C8E1}" type="pres">
      <dgm:prSet presAssocID="{73C95A44-8A9F-4D13-A02F-EC9C8EE90949}" presName="node" presStyleLbl="node1" presStyleIdx="0" presStyleCnt="7">
        <dgm:presLayoutVars>
          <dgm:bulletEnabled val="1"/>
        </dgm:presLayoutVars>
      </dgm:prSet>
      <dgm:spPr/>
    </dgm:pt>
    <dgm:pt modelId="{41F24EDE-2491-6D45-801A-4EC95142B565}" type="pres">
      <dgm:prSet presAssocID="{E941E68C-F865-4EE8-9AE2-CE1B5BDDBD82}" presName="sibTrans" presStyleCnt="0"/>
      <dgm:spPr/>
    </dgm:pt>
    <dgm:pt modelId="{6119AE47-2E08-944D-B4B4-3D81749A0A04}" type="pres">
      <dgm:prSet presAssocID="{81159338-7BE1-4EE4-B100-C7882B49BF13}" presName="node" presStyleLbl="node1" presStyleIdx="1" presStyleCnt="7">
        <dgm:presLayoutVars>
          <dgm:bulletEnabled val="1"/>
        </dgm:presLayoutVars>
      </dgm:prSet>
      <dgm:spPr/>
    </dgm:pt>
    <dgm:pt modelId="{4F492C44-B647-8645-BB5F-42C8C078EBC1}" type="pres">
      <dgm:prSet presAssocID="{05751630-1CA8-4587-A75F-23367C8CC05D}" presName="sibTrans" presStyleCnt="0"/>
      <dgm:spPr/>
    </dgm:pt>
    <dgm:pt modelId="{3FC2C271-294A-A04D-9143-93DAE82F2589}" type="pres">
      <dgm:prSet presAssocID="{03C9B312-95CF-411F-85B0-E455EAA65118}" presName="node" presStyleLbl="node1" presStyleIdx="2" presStyleCnt="7">
        <dgm:presLayoutVars>
          <dgm:bulletEnabled val="1"/>
        </dgm:presLayoutVars>
      </dgm:prSet>
      <dgm:spPr/>
    </dgm:pt>
    <dgm:pt modelId="{C60B25B4-640F-844F-B949-7DBC18C30635}" type="pres">
      <dgm:prSet presAssocID="{0EDA8461-3EB7-45CE-9D7D-4A9992D742D4}" presName="sibTrans" presStyleCnt="0"/>
      <dgm:spPr/>
    </dgm:pt>
    <dgm:pt modelId="{B4CAAC6A-8EF8-6D48-97A1-76EB03D4C1EC}" type="pres">
      <dgm:prSet presAssocID="{319211D3-2E21-474D-90D8-BC932F0714D2}" presName="node" presStyleLbl="node1" presStyleIdx="3" presStyleCnt="7">
        <dgm:presLayoutVars>
          <dgm:bulletEnabled val="1"/>
        </dgm:presLayoutVars>
      </dgm:prSet>
      <dgm:spPr/>
    </dgm:pt>
    <dgm:pt modelId="{E0C1BE65-EDA0-6446-9249-D07159C2D99B}" type="pres">
      <dgm:prSet presAssocID="{C551C522-EDAC-429B-928C-B948E3A9F990}" presName="sibTrans" presStyleCnt="0"/>
      <dgm:spPr/>
    </dgm:pt>
    <dgm:pt modelId="{73828DDF-BD05-7547-83FB-42274D01F00D}" type="pres">
      <dgm:prSet presAssocID="{E61DA0D5-CAD3-45F5-BCE6-96327F5370C2}" presName="node" presStyleLbl="node1" presStyleIdx="4" presStyleCnt="7">
        <dgm:presLayoutVars>
          <dgm:bulletEnabled val="1"/>
        </dgm:presLayoutVars>
      </dgm:prSet>
      <dgm:spPr/>
    </dgm:pt>
    <dgm:pt modelId="{5CDFE3EA-DB18-7946-961C-2A5171F1933F}" type="pres">
      <dgm:prSet presAssocID="{6588D215-3382-4B45-AD33-312B7CD561F3}" presName="sibTrans" presStyleCnt="0"/>
      <dgm:spPr/>
    </dgm:pt>
    <dgm:pt modelId="{810D8690-94C0-D640-9D5F-F29F4EB46A02}" type="pres">
      <dgm:prSet presAssocID="{B23F5398-8744-419E-8C7D-32FA97079667}" presName="node" presStyleLbl="node1" presStyleIdx="5" presStyleCnt="7">
        <dgm:presLayoutVars>
          <dgm:bulletEnabled val="1"/>
        </dgm:presLayoutVars>
      </dgm:prSet>
      <dgm:spPr/>
    </dgm:pt>
    <dgm:pt modelId="{0BB6782D-E703-B64A-BEA9-4F1E11C28457}" type="pres">
      <dgm:prSet presAssocID="{2CB1C02B-11F2-4889-97FF-5E1FA83CCD50}" presName="sibTrans" presStyleCnt="0"/>
      <dgm:spPr/>
    </dgm:pt>
    <dgm:pt modelId="{79132EE9-054F-474A-8296-75CEE2289DFF}" type="pres">
      <dgm:prSet presAssocID="{0F529BC8-318C-4700-93FD-FEAEAAF4DEFE}" presName="node" presStyleLbl="node1" presStyleIdx="6" presStyleCnt="7">
        <dgm:presLayoutVars>
          <dgm:bulletEnabled val="1"/>
        </dgm:presLayoutVars>
      </dgm:prSet>
      <dgm:spPr/>
    </dgm:pt>
  </dgm:ptLst>
  <dgm:cxnLst>
    <dgm:cxn modelId="{6DBC0502-FD2B-4A45-A109-6DB14DCB103B}" srcId="{28FFDDA1-0B5F-41F4-8DBB-E8E3BEFE51B2}" destId="{73C95A44-8A9F-4D13-A02F-EC9C8EE90949}" srcOrd="0" destOrd="0" parTransId="{EC5CD8BE-8206-4E5A-85A5-53B4C4B9F723}" sibTransId="{E941E68C-F865-4EE8-9AE2-CE1B5BDDBD82}"/>
    <dgm:cxn modelId="{D2CBBF04-4DA2-4843-A303-5D9B29258DA8}" srcId="{28FFDDA1-0B5F-41F4-8DBB-E8E3BEFE51B2}" destId="{0F529BC8-318C-4700-93FD-FEAEAAF4DEFE}" srcOrd="6" destOrd="0" parTransId="{FFDD7C0E-18C1-45B4-A262-F69EE51B1EC4}" sibTransId="{7331082F-9BB3-4E83-9501-8B9FA759F018}"/>
    <dgm:cxn modelId="{173A100F-44C0-4D71-A305-71D516136209}" srcId="{28FFDDA1-0B5F-41F4-8DBB-E8E3BEFE51B2}" destId="{B23F5398-8744-419E-8C7D-32FA97079667}" srcOrd="5" destOrd="0" parTransId="{0CB13601-941C-4E45-B01E-F4454635278F}" sibTransId="{2CB1C02B-11F2-4889-97FF-5E1FA83CCD50}"/>
    <dgm:cxn modelId="{2DBCF912-78D3-4020-9968-8C286DE0C722}" srcId="{28FFDDA1-0B5F-41F4-8DBB-E8E3BEFE51B2}" destId="{81159338-7BE1-4EE4-B100-C7882B49BF13}" srcOrd="1" destOrd="0" parTransId="{FB5D0589-141C-46C2-AB46-B36338C501D8}" sibTransId="{05751630-1CA8-4587-A75F-23367C8CC05D}"/>
    <dgm:cxn modelId="{2C336E15-A0C6-456E-A808-D09030192557}" srcId="{28FFDDA1-0B5F-41F4-8DBB-E8E3BEFE51B2}" destId="{319211D3-2E21-474D-90D8-BC932F0714D2}" srcOrd="3" destOrd="0" parTransId="{C6DE7671-84CF-452E-BAB7-6C3A3D420940}" sibTransId="{C551C522-EDAC-429B-928C-B948E3A9F990}"/>
    <dgm:cxn modelId="{02D7E015-DE39-C64A-BE4F-579C6C183DFB}" type="presOf" srcId="{28FFDDA1-0B5F-41F4-8DBB-E8E3BEFE51B2}" destId="{1BF84D52-AB01-DD4D-A12E-E6971C3799C4}" srcOrd="0" destOrd="0" presId="urn:microsoft.com/office/officeart/2005/8/layout/default"/>
    <dgm:cxn modelId="{2382EB2A-765B-5744-B505-E6E569D77065}" type="presOf" srcId="{E61DA0D5-CAD3-45F5-BCE6-96327F5370C2}" destId="{73828DDF-BD05-7547-83FB-42274D01F00D}" srcOrd="0" destOrd="0" presId="urn:microsoft.com/office/officeart/2005/8/layout/default"/>
    <dgm:cxn modelId="{5C36A77C-A63E-0840-8C95-873C121E9C98}" type="presOf" srcId="{81159338-7BE1-4EE4-B100-C7882B49BF13}" destId="{6119AE47-2E08-944D-B4B4-3D81749A0A04}" srcOrd="0" destOrd="0" presId="urn:microsoft.com/office/officeart/2005/8/layout/default"/>
    <dgm:cxn modelId="{4568EC8A-D87C-47E9-96BF-43C8322FCEA4}" srcId="{28FFDDA1-0B5F-41F4-8DBB-E8E3BEFE51B2}" destId="{03C9B312-95CF-411F-85B0-E455EAA65118}" srcOrd="2" destOrd="0" parTransId="{D3BBD4AF-DA1A-4626-A6E3-E9250DE44032}" sibTransId="{0EDA8461-3EB7-45CE-9D7D-4A9992D742D4}"/>
    <dgm:cxn modelId="{E700629C-4F12-9847-ADF4-649A3D34DD68}" type="presOf" srcId="{319211D3-2E21-474D-90D8-BC932F0714D2}" destId="{B4CAAC6A-8EF8-6D48-97A1-76EB03D4C1EC}" srcOrd="0" destOrd="0" presId="urn:microsoft.com/office/officeart/2005/8/layout/default"/>
    <dgm:cxn modelId="{DB5432BD-F090-244F-8030-BD799C503361}" type="presOf" srcId="{0F529BC8-318C-4700-93FD-FEAEAAF4DEFE}" destId="{79132EE9-054F-474A-8296-75CEE2289DFF}" srcOrd="0" destOrd="0" presId="urn:microsoft.com/office/officeart/2005/8/layout/default"/>
    <dgm:cxn modelId="{83647AC1-DBFC-40DF-AFB4-14328C68E73E}" srcId="{28FFDDA1-0B5F-41F4-8DBB-E8E3BEFE51B2}" destId="{E61DA0D5-CAD3-45F5-BCE6-96327F5370C2}" srcOrd="4" destOrd="0" parTransId="{AB9C2E8F-EDD5-42B5-92BD-B99975EA93A0}" sibTransId="{6588D215-3382-4B45-AD33-312B7CD561F3}"/>
    <dgm:cxn modelId="{0D85FBEB-ACC4-3A47-B869-65145CBF9DB7}" type="presOf" srcId="{B23F5398-8744-419E-8C7D-32FA97079667}" destId="{810D8690-94C0-D640-9D5F-F29F4EB46A02}" srcOrd="0" destOrd="0" presId="urn:microsoft.com/office/officeart/2005/8/layout/default"/>
    <dgm:cxn modelId="{ACCD3BED-1E7B-724A-B465-0BE046BE2EDA}" type="presOf" srcId="{73C95A44-8A9F-4D13-A02F-EC9C8EE90949}" destId="{54009283-54AE-424A-B1ED-3643C589C8E1}" srcOrd="0" destOrd="0" presId="urn:microsoft.com/office/officeart/2005/8/layout/default"/>
    <dgm:cxn modelId="{ACBAB0F4-42E2-F64D-85F3-A3F07161875E}" type="presOf" srcId="{03C9B312-95CF-411F-85B0-E455EAA65118}" destId="{3FC2C271-294A-A04D-9143-93DAE82F2589}" srcOrd="0" destOrd="0" presId="urn:microsoft.com/office/officeart/2005/8/layout/default"/>
    <dgm:cxn modelId="{29E0B973-A7AF-6E4C-A0D1-7B74EAE744BA}" type="presParOf" srcId="{1BF84D52-AB01-DD4D-A12E-E6971C3799C4}" destId="{54009283-54AE-424A-B1ED-3643C589C8E1}" srcOrd="0" destOrd="0" presId="urn:microsoft.com/office/officeart/2005/8/layout/default"/>
    <dgm:cxn modelId="{5AF9BA95-058F-4941-9C88-748E64AE23F1}" type="presParOf" srcId="{1BF84D52-AB01-DD4D-A12E-E6971C3799C4}" destId="{41F24EDE-2491-6D45-801A-4EC95142B565}" srcOrd="1" destOrd="0" presId="urn:microsoft.com/office/officeart/2005/8/layout/default"/>
    <dgm:cxn modelId="{EBB6F3D0-E491-8444-9C81-34B1FDE91342}" type="presParOf" srcId="{1BF84D52-AB01-DD4D-A12E-E6971C3799C4}" destId="{6119AE47-2E08-944D-B4B4-3D81749A0A04}" srcOrd="2" destOrd="0" presId="urn:microsoft.com/office/officeart/2005/8/layout/default"/>
    <dgm:cxn modelId="{9A51E12A-C327-C14D-905D-4AA2DD27ADFF}" type="presParOf" srcId="{1BF84D52-AB01-DD4D-A12E-E6971C3799C4}" destId="{4F492C44-B647-8645-BB5F-42C8C078EBC1}" srcOrd="3" destOrd="0" presId="urn:microsoft.com/office/officeart/2005/8/layout/default"/>
    <dgm:cxn modelId="{D9C2B208-D61E-074E-A424-848702860A05}" type="presParOf" srcId="{1BF84D52-AB01-DD4D-A12E-E6971C3799C4}" destId="{3FC2C271-294A-A04D-9143-93DAE82F2589}" srcOrd="4" destOrd="0" presId="urn:microsoft.com/office/officeart/2005/8/layout/default"/>
    <dgm:cxn modelId="{60A0D41A-6D26-AA47-84FB-D2CB488F319D}" type="presParOf" srcId="{1BF84D52-AB01-DD4D-A12E-E6971C3799C4}" destId="{C60B25B4-640F-844F-B949-7DBC18C30635}" srcOrd="5" destOrd="0" presId="urn:microsoft.com/office/officeart/2005/8/layout/default"/>
    <dgm:cxn modelId="{A588B26C-840E-4F4A-87FF-0E065B55351E}" type="presParOf" srcId="{1BF84D52-AB01-DD4D-A12E-E6971C3799C4}" destId="{B4CAAC6A-8EF8-6D48-97A1-76EB03D4C1EC}" srcOrd="6" destOrd="0" presId="urn:microsoft.com/office/officeart/2005/8/layout/default"/>
    <dgm:cxn modelId="{C9EED99E-69C2-3B4E-880A-3CCD647CD2F2}" type="presParOf" srcId="{1BF84D52-AB01-DD4D-A12E-E6971C3799C4}" destId="{E0C1BE65-EDA0-6446-9249-D07159C2D99B}" srcOrd="7" destOrd="0" presId="urn:microsoft.com/office/officeart/2005/8/layout/default"/>
    <dgm:cxn modelId="{7C706A0F-3F23-4C46-A2CF-32F23D903C9E}" type="presParOf" srcId="{1BF84D52-AB01-DD4D-A12E-E6971C3799C4}" destId="{73828DDF-BD05-7547-83FB-42274D01F00D}" srcOrd="8" destOrd="0" presId="urn:microsoft.com/office/officeart/2005/8/layout/default"/>
    <dgm:cxn modelId="{7A1F059C-4CD8-C845-81B5-ACC87C408DFC}" type="presParOf" srcId="{1BF84D52-AB01-DD4D-A12E-E6971C3799C4}" destId="{5CDFE3EA-DB18-7946-961C-2A5171F1933F}" srcOrd="9" destOrd="0" presId="urn:microsoft.com/office/officeart/2005/8/layout/default"/>
    <dgm:cxn modelId="{D115CE4A-DD85-3946-B51C-AE493A530A69}" type="presParOf" srcId="{1BF84D52-AB01-DD4D-A12E-E6971C3799C4}" destId="{810D8690-94C0-D640-9D5F-F29F4EB46A02}" srcOrd="10" destOrd="0" presId="urn:microsoft.com/office/officeart/2005/8/layout/default"/>
    <dgm:cxn modelId="{0FD3CF88-4144-4749-A645-0D37EB6E85CE}" type="presParOf" srcId="{1BF84D52-AB01-DD4D-A12E-E6971C3799C4}" destId="{0BB6782D-E703-B64A-BEA9-4F1E11C28457}" srcOrd="11" destOrd="0" presId="urn:microsoft.com/office/officeart/2005/8/layout/default"/>
    <dgm:cxn modelId="{BA701F1B-25BE-F844-9C3B-EC56B9541753}" type="presParOf" srcId="{1BF84D52-AB01-DD4D-A12E-E6971C3799C4}" destId="{79132EE9-054F-474A-8296-75CEE2289DFF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09283-54AE-424A-B1ED-3643C589C8E1}">
      <dsp:nvSpPr>
        <dsp:cNvPr id="0" name=""/>
        <dsp:cNvSpPr/>
      </dsp:nvSpPr>
      <dsp:spPr>
        <a:xfrm>
          <a:off x="3080" y="587032"/>
          <a:ext cx="2444055" cy="14664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Event Store Overhaul</a:t>
          </a:r>
        </a:p>
      </dsp:txBody>
      <dsp:txXfrm>
        <a:off x="3080" y="587032"/>
        <a:ext cx="2444055" cy="1466433"/>
      </dsp:txXfrm>
    </dsp:sp>
    <dsp:sp modelId="{6119AE47-2E08-944D-B4B4-3D81749A0A04}">
      <dsp:nvSpPr>
        <dsp:cNvPr id="0" name=""/>
        <dsp:cNvSpPr/>
      </dsp:nvSpPr>
      <dsp:spPr>
        <a:xfrm>
          <a:off x="2691541" y="587032"/>
          <a:ext cx="2444055" cy="14664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Scaling &amp; Sharding</a:t>
          </a:r>
        </a:p>
      </dsp:txBody>
      <dsp:txXfrm>
        <a:off x="2691541" y="587032"/>
        <a:ext cx="2444055" cy="1466433"/>
      </dsp:txXfrm>
    </dsp:sp>
    <dsp:sp modelId="{3FC2C271-294A-A04D-9143-93DAE82F2589}">
      <dsp:nvSpPr>
        <dsp:cNvPr id="0" name=""/>
        <dsp:cNvSpPr/>
      </dsp:nvSpPr>
      <dsp:spPr>
        <a:xfrm>
          <a:off x="5380002" y="587032"/>
          <a:ext cx="2444055" cy="14664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More Flexible Projections</a:t>
          </a:r>
        </a:p>
      </dsp:txBody>
      <dsp:txXfrm>
        <a:off x="5380002" y="587032"/>
        <a:ext cx="2444055" cy="1466433"/>
      </dsp:txXfrm>
    </dsp:sp>
    <dsp:sp modelId="{B4CAAC6A-8EF8-6D48-97A1-76EB03D4C1EC}">
      <dsp:nvSpPr>
        <dsp:cNvPr id="0" name=""/>
        <dsp:cNvSpPr/>
      </dsp:nvSpPr>
      <dsp:spPr>
        <a:xfrm>
          <a:off x="8068463" y="587032"/>
          <a:ext cx="2444055" cy="14664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Async Projector Improvements</a:t>
          </a:r>
        </a:p>
      </dsp:txBody>
      <dsp:txXfrm>
        <a:off x="8068463" y="587032"/>
        <a:ext cx="2444055" cy="1466433"/>
      </dsp:txXfrm>
    </dsp:sp>
    <dsp:sp modelId="{73828DDF-BD05-7547-83FB-42274D01F00D}">
      <dsp:nvSpPr>
        <dsp:cNvPr id="0" name=""/>
        <dsp:cNvSpPr/>
      </dsp:nvSpPr>
      <dsp:spPr>
        <a:xfrm>
          <a:off x="1347311" y="2297871"/>
          <a:ext cx="2444055" cy="14664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Cloud-Friendly</a:t>
          </a:r>
        </a:p>
      </dsp:txBody>
      <dsp:txXfrm>
        <a:off x="1347311" y="2297871"/>
        <a:ext cx="2444055" cy="1466433"/>
      </dsp:txXfrm>
    </dsp:sp>
    <dsp:sp modelId="{810D8690-94C0-D640-9D5F-F29F4EB46A02}">
      <dsp:nvSpPr>
        <dsp:cNvPr id="0" name=""/>
        <dsp:cNvSpPr/>
      </dsp:nvSpPr>
      <dsp:spPr>
        <a:xfrm>
          <a:off x="4035772" y="2297871"/>
          <a:ext cx="2444055" cy="14664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Event Metadata</a:t>
          </a:r>
        </a:p>
      </dsp:txBody>
      <dsp:txXfrm>
        <a:off x="4035772" y="2297871"/>
        <a:ext cx="2444055" cy="1466433"/>
      </dsp:txXfrm>
    </dsp:sp>
    <dsp:sp modelId="{79132EE9-054F-474A-8296-75CEE2289DFF}">
      <dsp:nvSpPr>
        <dsp:cNvPr id="0" name=""/>
        <dsp:cNvSpPr/>
      </dsp:nvSpPr>
      <dsp:spPr>
        <a:xfrm>
          <a:off x="6724233" y="2297871"/>
          <a:ext cx="2444055" cy="1466433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Better Projection Rebuilding</a:t>
          </a:r>
        </a:p>
      </dsp:txBody>
      <dsp:txXfrm>
        <a:off x="6724233" y="2297871"/>
        <a:ext cx="2444055" cy="1466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A37411-5A5D-1A4D-BB2B-E43C065CA1FB}" type="datetimeFigureOut">
              <a:rPr lang="en-US" smtClean="0"/>
              <a:t>6/10/20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89966-88F0-B14B-B9AA-BADAC4591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082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B13766-C5CE-4340-BE91-8D56F0762004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697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89966-88F0-B14B-B9AA-BADAC45919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96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Calculator</a:t>
            </a:r>
            <a:r>
              <a:rPr lang="en-US" baseline="0" dirty="0"/>
              <a:t> Sample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B13766-C5CE-4340-BE91-8D56F0762004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423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Calculator</a:t>
            </a:r>
            <a:r>
              <a:rPr lang="en-US" baseline="0" dirty="0"/>
              <a:t> Sample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B13766-C5CE-4340-BE91-8D56F0762004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892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8B65F5-14DE-9B42-9FB3-5E6B185513A9}"/>
              </a:ext>
            </a:extLst>
          </p:cNvPr>
          <p:cNvSpPr/>
          <p:nvPr userDrawn="1"/>
        </p:nvSpPr>
        <p:spPr>
          <a:xfrm>
            <a:off x="0" y="0"/>
            <a:ext cx="12192000" cy="6026046"/>
          </a:xfrm>
          <a:prstGeom prst="rect">
            <a:avLst/>
          </a:prstGeom>
          <a:solidFill>
            <a:srgbClr val="216B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B8ECC8-AC10-0249-B435-2CE1241202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Presentation 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6253DC-D8F6-8A49-A478-D200C0BC1768}"/>
              </a:ext>
            </a:extLst>
          </p:cNvPr>
          <p:cNvSpPr/>
          <p:nvPr userDrawn="1"/>
        </p:nvSpPr>
        <p:spPr>
          <a:xfrm>
            <a:off x="0" y="5842416"/>
            <a:ext cx="12192000" cy="1015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3E6221-361D-2E46-A5A8-75E02F7F09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 b="0" i="1">
                <a:solidFill>
                  <a:schemeClr val="bg1"/>
                </a:solidFill>
                <a:latin typeface="Avenir Medium Oblique" panose="02000503020000020003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Presentation Date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0C387-62AD-8542-A3AD-1E49F690D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3049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bg2">
                    <a:lumMod val="90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 dirty="0"/>
              <a:t>© Copyright Calavista 2019</a:t>
            </a:r>
          </a:p>
          <a:p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6CB305D-C2C8-5341-966B-BF54B8CA805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7700" y="6118121"/>
            <a:ext cx="2743200" cy="365125"/>
          </a:xfrm>
        </p:spPr>
        <p:txBody>
          <a:bodyPr anchor="ctr">
            <a:noAutofit/>
          </a:bodyPr>
          <a:lstStyle>
            <a:lvl1pPr algn="ctr">
              <a:defRPr sz="1200" b="0" i="0">
                <a:latin typeface="Avenir Roman" panose="02000503020000020003" pitchFamily="2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D195AB-AEEE-5A45-867F-DBA47D5F25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30651" y="5773263"/>
            <a:ext cx="3561349" cy="114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714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B8B0B-DB32-2549-8DB5-5E5400735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55608-A102-E44C-A96D-C0D901BD4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8E804EF-6D31-0344-A0B3-D94E949FD6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2">
                    <a:lumMod val="90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 dirty="0"/>
              <a:t>© Copyright Calavista 2019</a:t>
            </a:r>
          </a:p>
        </p:txBody>
      </p:sp>
    </p:spTree>
    <p:extLst>
      <p:ext uri="{BB962C8B-B14F-4D97-AF65-F5344CB8AC3E}">
        <p14:creationId xmlns:p14="http://schemas.microsoft.com/office/powerpoint/2010/main" val="433893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B8B0B-DB32-2549-8DB5-5E5400735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55608-A102-E44C-A96D-C0D901BD4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792"/>
            <a:ext cx="10515600" cy="4351338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8E804EF-6D31-0344-A0B3-D94E949FD6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2">
                    <a:lumMod val="90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 dirty="0"/>
              <a:t>© Copyright Calavista 2019</a:t>
            </a:r>
          </a:p>
        </p:txBody>
      </p:sp>
    </p:spTree>
    <p:extLst>
      <p:ext uri="{BB962C8B-B14F-4D97-AF65-F5344CB8AC3E}">
        <p14:creationId xmlns:p14="http://schemas.microsoft.com/office/powerpoint/2010/main" val="1971666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D79F0-A76A-C242-9EF3-B43105A4A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5E61DB1-7213-1C48-93BD-666634CBBF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2">
                    <a:lumMod val="90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 dirty="0"/>
              <a:t>© Copyright Calavista 2019</a:t>
            </a:r>
          </a:p>
        </p:txBody>
      </p:sp>
    </p:spTree>
    <p:extLst>
      <p:ext uri="{BB962C8B-B14F-4D97-AF65-F5344CB8AC3E}">
        <p14:creationId xmlns:p14="http://schemas.microsoft.com/office/powerpoint/2010/main" val="1097792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D4E1E-8ADC-BE4C-952E-6EFE333CC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CB47F-0D17-0B4E-8DB8-6455476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06572F-F260-8A41-8AAB-B9E68AC59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3pPr marL="346075" indent="-285750">
              <a:buFont typeface="Arial" panose="020B0604020202020204" pitchFamily="34" charset="0"/>
              <a:buChar char="•"/>
              <a:defRPr sz="1600"/>
            </a:lvl3pPr>
          </a:lstStyle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083E91-5977-394F-AB24-DB46763BE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33B3C4-CCA0-B142-982D-22AAD29E8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3pPr>
              <a:defRPr sz="1600"/>
            </a:lvl3pPr>
          </a:lstStyle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Third level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49A752C-E0C9-044C-9EBA-3F49A19FE89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48887330"/>
              </p:ext>
            </p:extLst>
          </p:nvPr>
        </p:nvGraphicFramePr>
        <p:xfrm>
          <a:off x="1151835" y="2720245"/>
          <a:ext cx="4533692" cy="1321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6846">
                  <a:extLst>
                    <a:ext uri="{9D8B030D-6E8A-4147-A177-3AD203B41FA5}">
                      <a16:colId xmlns:a16="http://schemas.microsoft.com/office/drawing/2014/main" val="423784163"/>
                    </a:ext>
                  </a:extLst>
                </a:gridCol>
                <a:gridCol w="2266846">
                  <a:extLst>
                    <a:ext uri="{9D8B030D-6E8A-4147-A177-3AD203B41FA5}">
                      <a16:colId xmlns:a16="http://schemas.microsoft.com/office/drawing/2014/main" val="1207265160"/>
                    </a:ext>
                  </a:extLst>
                </a:gridCol>
              </a:tblGrid>
              <a:tr h="345490">
                <a:tc>
                  <a:txBody>
                    <a:bodyPr/>
                    <a:lstStyle/>
                    <a:p>
                      <a:endParaRPr lang="en-US" sz="1400" b="1" i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i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82368"/>
                  </a:ext>
                </a:extLst>
              </a:tr>
              <a:tr h="325270"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3187297"/>
                  </a:ext>
                </a:extLst>
              </a:tr>
              <a:tr h="325270"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2105089"/>
                  </a:ext>
                </a:extLst>
              </a:tr>
              <a:tr h="325270"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i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702870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400ACE7-DFE7-8842-BB78-A4DDB9A6ECD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59941586"/>
              </p:ext>
            </p:extLst>
          </p:nvPr>
        </p:nvGraphicFramePr>
        <p:xfrm>
          <a:off x="6496948" y="2723006"/>
          <a:ext cx="4533692" cy="1325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6846">
                  <a:extLst>
                    <a:ext uri="{9D8B030D-6E8A-4147-A177-3AD203B41FA5}">
                      <a16:colId xmlns:a16="http://schemas.microsoft.com/office/drawing/2014/main" val="2593346221"/>
                    </a:ext>
                  </a:extLst>
                </a:gridCol>
                <a:gridCol w="2266846">
                  <a:extLst>
                    <a:ext uri="{9D8B030D-6E8A-4147-A177-3AD203B41FA5}">
                      <a16:colId xmlns:a16="http://schemas.microsoft.com/office/drawing/2014/main" val="1554167397"/>
                    </a:ext>
                  </a:extLst>
                </a:gridCol>
              </a:tblGrid>
              <a:tr h="331391">
                <a:tc>
                  <a:txBody>
                    <a:bodyPr/>
                    <a:lstStyle/>
                    <a:p>
                      <a:endParaRPr lang="en-US" sz="1400" b="1" i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1483433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1060962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3272506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endParaRPr lang="en-US" sz="1400" b="1" i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b="1" i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venir Heavy" panose="02000503020000020003" pitchFamily="2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5212685"/>
                  </a:ext>
                </a:extLst>
              </a:tr>
            </a:tbl>
          </a:graphicData>
        </a:graphic>
      </p:graphicFrame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0E6B7B8-C222-D740-95F6-85DFCF09C7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2">
                    <a:lumMod val="90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 dirty="0"/>
              <a:t>© Copyright Calavista 2019</a:t>
            </a:r>
          </a:p>
        </p:txBody>
      </p:sp>
    </p:spTree>
    <p:extLst>
      <p:ext uri="{BB962C8B-B14F-4D97-AF65-F5344CB8AC3E}">
        <p14:creationId xmlns:p14="http://schemas.microsoft.com/office/powerpoint/2010/main" val="451947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5771D-C6BB-8B42-8418-E4D2208F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30874-9C56-2C4A-9664-167F449DE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62684"/>
            <a:ext cx="5181600" cy="4351338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FCD525-4C39-2245-886A-20B9AFAE0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83893"/>
            <a:ext cx="5181600" cy="4351338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357D6A6-EAB6-1A4D-9656-EE0F2EA4D2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2">
                    <a:lumMod val="90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 dirty="0"/>
              <a:t>© Copyright Calavista 2019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E9E3256-ED6A-E24A-9029-559C3A70AE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985078800"/>
              </p:ext>
            </p:extLst>
          </p:nvPr>
        </p:nvGraphicFramePr>
        <p:xfrm>
          <a:off x="1300480" y="2209800"/>
          <a:ext cx="4051808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5904">
                  <a:extLst>
                    <a:ext uri="{9D8B030D-6E8A-4147-A177-3AD203B41FA5}">
                      <a16:colId xmlns:a16="http://schemas.microsoft.com/office/drawing/2014/main" val="1521683391"/>
                    </a:ext>
                  </a:extLst>
                </a:gridCol>
                <a:gridCol w="2025904">
                  <a:extLst>
                    <a:ext uri="{9D8B030D-6E8A-4147-A177-3AD203B41FA5}">
                      <a16:colId xmlns:a16="http://schemas.microsoft.com/office/drawing/2014/main" val="3547456241"/>
                    </a:ext>
                  </a:extLst>
                </a:gridCol>
              </a:tblGrid>
              <a:tr h="262213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  <a:endParaRPr lang="en-US" sz="1400" b="1" i="0" dirty="0">
                        <a:latin typeface="Avenir Heavy" panose="02000503020000020003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4092515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  <a:endParaRPr lang="en-US" sz="1400" b="1" i="0" dirty="0">
                        <a:latin typeface="Avenir Heavy" panose="02000503020000020003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  <a:endParaRPr lang="en-US" sz="1400" b="1" i="0" dirty="0">
                        <a:latin typeface="Avenir Heavy" panose="02000503020000020003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8347087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  <a:endParaRPr lang="en-US" sz="1400" b="1" i="0" dirty="0">
                        <a:latin typeface="Avenir Heavy" panose="02000503020000020003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  <a:endParaRPr lang="en-US" sz="1400" b="1" i="0" dirty="0">
                        <a:latin typeface="Avenir Heavy" panose="02000503020000020003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9157492"/>
                  </a:ext>
                </a:extLst>
              </a:tr>
              <a:tr h="262213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  <a:endParaRPr lang="en-US" sz="1400" b="1" i="0" dirty="0">
                        <a:latin typeface="Avenir Heavy" panose="02000503020000020003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  <a:endParaRPr lang="en-US" sz="1400" b="1" i="0" dirty="0">
                        <a:latin typeface="Avenir Heavy" panose="02000503020000020003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843259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FB34543-BEE7-2E46-802B-A10AF2618BF0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66434280"/>
              </p:ext>
            </p:extLst>
          </p:nvPr>
        </p:nvGraphicFramePr>
        <p:xfrm>
          <a:off x="6737096" y="2209800"/>
          <a:ext cx="4051808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5904">
                  <a:extLst>
                    <a:ext uri="{9D8B030D-6E8A-4147-A177-3AD203B41FA5}">
                      <a16:colId xmlns:a16="http://schemas.microsoft.com/office/drawing/2014/main" val="3583234858"/>
                    </a:ext>
                  </a:extLst>
                </a:gridCol>
                <a:gridCol w="2025904">
                  <a:extLst>
                    <a:ext uri="{9D8B030D-6E8A-4147-A177-3AD203B41FA5}">
                      <a16:colId xmlns:a16="http://schemas.microsoft.com/office/drawing/2014/main" val="2000755706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venir Heavy" panose="02000503020000020003" pitchFamily="2" charset="0"/>
                        </a:rPr>
                        <a:t>Text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59560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latin typeface="Avenir Heavy" panose="02000503020000020003" pitchFamily="2" charset="0"/>
                        </a:rPr>
                        <a:t>Text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latin typeface="Avenir Heavy" panose="02000503020000020003" pitchFamily="2" charset="0"/>
                        </a:rPr>
                        <a:t>Text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191487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latin typeface="Avenir Heavy" panose="02000503020000020003" pitchFamily="2" charset="0"/>
                        </a:rPr>
                        <a:t>Text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latin typeface="Avenir Heavy" panose="02000503020000020003" pitchFamily="2" charset="0"/>
                        </a:rPr>
                        <a:t>Text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904304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latin typeface="Avenir Heavy" panose="02000503020000020003" pitchFamily="2" charset="0"/>
                        </a:rPr>
                        <a:t>Text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latin typeface="Avenir Heavy" panose="02000503020000020003" pitchFamily="2" charset="0"/>
                        </a:rPr>
                        <a:t>Text</a:t>
                      </a: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2858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842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772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88F305-B5B5-8D4E-8BAE-56B98C908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7BF6B-B8CF-984C-94D4-DCEA772B9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BB022-E35C-BF44-AC3B-DDFBB922C6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2">
                    <a:lumMod val="90000"/>
                  </a:schemeClr>
                </a:solidFill>
                <a:latin typeface="Avenir Roman" panose="02000503020000020003" pitchFamily="2" charset="0"/>
              </a:defRPr>
            </a:lvl1pPr>
          </a:lstStyle>
          <a:p>
            <a:r>
              <a:rPr lang="en-US" dirty="0"/>
              <a:t>© Copyright Calavista 2019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8CFB49-980D-E040-8B9E-DB2CE5E3E44B}"/>
              </a:ext>
            </a:extLst>
          </p:cNvPr>
          <p:cNvSpPr/>
          <p:nvPr userDrawn="1"/>
        </p:nvSpPr>
        <p:spPr>
          <a:xfrm>
            <a:off x="0" y="0"/>
            <a:ext cx="154546" cy="6176963"/>
          </a:xfrm>
          <a:prstGeom prst="rect">
            <a:avLst/>
          </a:prstGeom>
          <a:solidFill>
            <a:srgbClr val="216B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EB3A59-A108-7B4F-BD4B-664F926BC522}"/>
              </a:ext>
            </a:extLst>
          </p:cNvPr>
          <p:cNvCxnSpPr/>
          <p:nvPr userDrawn="1"/>
        </p:nvCxnSpPr>
        <p:spPr>
          <a:xfrm>
            <a:off x="838200" y="6176963"/>
            <a:ext cx="105156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2E626FA-652D-B142-9E9D-9CC978C8E466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9109391" y="6176963"/>
            <a:ext cx="2244409" cy="74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150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4" r:id="rId4"/>
    <p:sldLayoutId id="2147483653" r:id="rId5"/>
    <p:sldLayoutId id="2147483652" r:id="rId6"/>
    <p:sldLayoutId id="2147483655" r:id="rId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216BB3"/>
          </a:solidFill>
          <a:latin typeface="Avenir Medium" panose="02000503020000020003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i="0" kern="1200">
          <a:solidFill>
            <a:schemeClr val="tx1">
              <a:lumMod val="85000"/>
              <a:lumOff val="15000"/>
            </a:schemeClr>
          </a:solidFill>
          <a:latin typeface="Avenir Heavy" panose="02000503020000020003" pitchFamily="2" charset="0"/>
          <a:ea typeface="+mn-ea"/>
          <a:cs typeface="+mn-cs"/>
        </a:defRPr>
      </a:lvl1pPr>
      <a:lvl2pPr marL="288925" indent="-277813" algn="l" defTabSz="914400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v"/>
        <a:tabLst/>
        <a:defRPr sz="1800" b="0" i="0" kern="1200">
          <a:solidFill>
            <a:schemeClr val="tx1">
              <a:lumMod val="85000"/>
              <a:lumOff val="15000"/>
            </a:schemeClr>
          </a:solidFill>
          <a:latin typeface="Avenir Medium" panose="02000503020000020003" pitchFamily="2" charset="0"/>
          <a:ea typeface="+mn-ea"/>
          <a:cs typeface="+mn-cs"/>
        </a:defRPr>
      </a:lvl2pPr>
      <a:lvl3pPr marL="28892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b="0" i="0" kern="1200">
          <a:solidFill>
            <a:srgbClr val="2EB7D4"/>
          </a:solidFill>
          <a:latin typeface="Avenir Medium" panose="02000503020000020003" pitchFamily="2" charset="0"/>
          <a:ea typeface="+mn-ea"/>
          <a:cs typeface="+mn-cs"/>
        </a:defRPr>
      </a:lvl3pPr>
      <a:lvl4pPr marL="1608138" indent="-2365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jeremydmiller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martendb.io/" TargetMode="External"/><Relationship Id="rId3" Type="http://schemas.openxmlformats.org/officeDocument/2006/relationships/hyperlink" Target="https://github.com/jeremydmiller" TargetMode="External"/><Relationship Id="rId7" Type="http://schemas.openxmlformats.org/officeDocument/2006/relationships/hyperlink" Target="https://gitter.im/JasperFx/marte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jokokko" TargetMode="External"/><Relationship Id="rId5" Type="http://schemas.openxmlformats.org/officeDocument/2006/relationships/hyperlink" Target="https://github.com/oskardudycz" TargetMode="External"/><Relationship Id="rId10" Type="http://schemas.openxmlformats.org/officeDocument/2006/relationships/image" Target="../media/image5.tiff"/><Relationship Id="rId4" Type="http://schemas.openxmlformats.org/officeDocument/2006/relationships/hyperlink" Target="https://github.com/mysticmind" TargetMode="External"/><Relationship Id="rId9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DFF1F2-6983-6E45-93B6-71EDB3867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900" y="824497"/>
            <a:ext cx="9474200" cy="3187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437A8B-2B05-D94B-A565-5C30206B5B08}"/>
              </a:ext>
            </a:extLst>
          </p:cNvPr>
          <p:cNvSpPr txBox="1"/>
          <p:nvPr/>
        </p:nvSpPr>
        <p:spPr>
          <a:xfrm>
            <a:off x="1624932" y="4497928"/>
            <a:ext cx="92081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Avenir Book" panose="02000503020000020003" pitchFamily="2" charset="0"/>
              </a:rPr>
              <a:t>PostgreSQL backed Document Db and Event Store for </a:t>
            </a:r>
            <a:r>
              <a:rPr lang="en-US" sz="3600" b="1" dirty="0" err="1">
                <a:solidFill>
                  <a:schemeClr val="accent1"/>
                </a:solidFill>
                <a:latin typeface="Avenir Book" panose="02000503020000020003" pitchFamily="2" charset="0"/>
              </a:rPr>
              <a:t>.Net</a:t>
            </a:r>
            <a:r>
              <a:rPr lang="en-US" sz="3600" b="1" dirty="0">
                <a:solidFill>
                  <a:schemeClr val="accent1"/>
                </a:solidFill>
                <a:latin typeface="Avenir Book" panose="02000503020000020003" pitchFamily="2" charset="0"/>
              </a:rPr>
              <a:t> Development</a:t>
            </a:r>
          </a:p>
        </p:txBody>
      </p:sp>
    </p:spTree>
    <p:extLst>
      <p:ext uri="{BB962C8B-B14F-4D97-AF65-F5344CB8AC3E}">
        <p14:creationId xmlns:p14="http://schemas.microsoft.com/office/powerpoint/2010/main" val="3859377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6589" y="428625"/>
            <a:ext cx="8372475" cy="1628775"/>
          </a:xfrm>
        </p:spPr>
        <p:txBody>
          <a:bodyPr/>
          <a:lstStyle/>
          <a:p>
            <a:pPr algn="ctr"/>
            <a:r>
              <a:rPr lang="en-US" sz="3600" dirty="0"/>
              <a:t>Migrations Happen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19E969-FAB8-204F-B650-7AA7E5308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2626" y="1488997"/>
            <a:ext cx="4440399" cy="4642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09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Event Sourcing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A79C8E-35B8-714B-B7D5-7149D107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2306" y="1459086"/>
            <a:ext cx="6580094" cy="435133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Capture events as streams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Live / Async / Inline projections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.Net</a:t>
            </a:r>
            <a:r>
              <a:rPr lang="en-US" sz="3200" dirty="0"/>
              <a:t> transforms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Query the Event Store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8F5542-CFDF-864C-B8D2-93C6CF368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9086"/>
            <a:ext cx="3653118" cy="456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10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V4.0 Summer 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A79C8E-35B8-714B-B7D5-7149D107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9564" y="1253331"/>
            <a:ext cx="10515600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Improved </a:t>
            </a:r>
            <a:r>
              <a:rPr lang="en-US" sz="3200" dirty="0" err="1"/>
              <a:t>Linq</a:t>
            </a:r>
            <a:r>
              <a:rPr lang="en-US" sz="3200" dirty="0"/>
              <a:t> Provider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Performance Optimization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Json Streaming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Document Metadata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45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/>
              <a:t>V5.0 Fall 2020 (?)</a:t>
            </a:r>
          </a:p>
        </p:txBody>
      </p:sp>
      <p:sp>
        <p:nvSpPr>
          <p:cNvPr id="4" name="Slide Number Placeholder 3" hidden="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fld id="{7FC3C85C-F203-4BC0-8DA9-841E0B6B4EC7}" type="slidenum">
              <a:rPr lang="en-US" smtClean="0"/>
              <a:pPr>
                <a:spcAft>
                  <a:spcPts val="600"/>
                </a:spcAft>
                <a:defRPr/>
              </a:pPr>
              <a:t>13</a:t>
            </a:fld>
            <a:endParaRPr lang="en-US"/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5B3A5E62-EA7B-4BAB-8978-6F85A31183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1223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58444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8E24D-B9B0-1F40-AF75-96A67F1A6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18189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About 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A79C8E-35B8-714B-B7D5-7149D107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9564" y="1253331"/>
            <a:ext cx="10515600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Senior Software Architect at </a:t>
            </a:r>
            <a:r>
              <a:rPr lang="en-US" sz="3200" dirty="0" err="1"/>
              <a:t>Calavista</a:t>
            </a:r>
            <a:r>
              <a:rPr lang="en-US" sz="3200" dirty="0"/>
              <a:t> Software in Austin, TX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@</a:t>
            </a:r>
            <a:r>
              <a:rPr lang="en-US" sz="3200" dirty="0" err="1"/>
              <a:t>jeremydmiller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hlinkClick r:id="rId2"/>
              </a:rPr>
              <a:t>https://jeremydmiller.com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Original author of Marten, </a:t>
            </a:r>
            <a:r>
              <a:rPr lang="en-US" sz="3200" dirty="0" err="1"/>
              <a:t>StructureMap</a:t>
            </a:r>
            <a:r>
              <a:rPr lang="en-US" sz="3200" dirty="0"/>
              <a:t>, Lamar, and some other things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823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is Marten?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A79C8E-35B8-714B-B7D5-7149D107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2306" y="1459086"/>
            <a:ext cx="6580094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Open Source </a:t>
            </a:r>
            <a:r>
              <a:rPr lang="en-US" sz="3200" dirty="0" err="1"/>
              <a:t>.Net</a:t>
            </a:r>
            <a:r>
              <a:rPr lang="en-US" sz="3200" dirty="0"/>
              <a:t> Library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Uses PostgreSQL for Persistence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ACID Compliant Document Store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Integrated Event Sourcing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21F52C-DF8F-5548-BA55-CAFB8B454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431" y="1401930"/>
            <a:ext cx="2994015" cy="446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369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Marten Community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A79C8E-35B8-714B-B7D5-7149D107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9564" y="887506"/>
            <a:ext cx="10515600" cy="471716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OSS with MIT License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100+ Contributors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Core Team: </a:t>
            </a:r>
          </a:p>
          <a:p>
            <a:pPr marL="631825" lvl="1" indent="-342900">
              <a:buFont typeface="Arial" panose="020B0604020202020204" pitchFamily="34" charset="0"/>
              <a:buChar char="•"/>
            </a:pPr>
            <a:r>
              <a:rPr lang="en-US" sz="2600" b="0" u="sng" dirty="0">
                <a:hlinkClick r:id="rId3"/>
              </a:rPr>
              <a:t>Jeremy D. Miller</a:t>
            </a:r>
            <a:endParaRPr lang="en-US" sz="2600" b="0" dirty="0"/>
          </a:p>
          <a:p>
            <a:pPr marL="631825" lvl="1" indent="-342900">
              <a:buFont typeface="Arial" panose="020B0604020202020204" pitchFamily="34" charset="0"/>
              <a:buChar char="•"/>
            </a:pPr>
            <a:r>
              <a:rPr lang="en-US" sz="2600" b="0" dirty="0">
                <a:hlinkClick r:id="rId4"/>
              </a:rPr>
              <a:t>Babu Annamalai</a:t>
            </a:r>
            <a:r>
              <a:rPr lang="en-US" sz="2600" b="0" dirty="0"/>
              <a:t> </a:t>
            </a:r>
          </a:p>
          <a:p>
            <a:pPr marL="631825" lvl="1" indent="-342900">
              <a:buFont typeface="Arial" panose="020B0604020202020204" pitchFamily="34" charset="0"/>
              <a:buChar char="•"/>
            </a:pPr>
            <a:r>
              <a:rPr lang="en-US" sz="2600" b="0" dirty="0">
                <a:hlinkClick r:id="rId5"/>
              </a:rPr>
              <a:t>Oskar Dudycz</a:t>
            </a:r>
            <a:endParaRPr lang="en-US" sz="2600" b="0" dirty="0"/>
          </a:p>
          <a:p>
            <a:pPr marL="631825" lvl="1" indent="-342900">
              <a:buFont typeface="Arial" panose="020B0604020202020204" pitchFamily="34" charset="0"/>
              <a:buChar char="•"/>
            </a:pPr>
            <a:r>
              <a:rPr lang="en-US" sz="2600" b="0" dirty="0">
                <a:hlinkClick r:id="rId6"/>
              </a:rPr>
              <a:t>Joona-Pekka Kokko</a:t>
            </a:r>
            <a:endParaRPr lang="en-US" sz="2600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0" dirty="0">
                <a:hlinkClick r:id="rId7"/>
              </a:rPr>
              <a:t>https://gitter.im/JasperFx/marten</a:t>
            </a:r>
            <a:endParaRPr lang="en-US" sz="3200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0" dirty="0">
                <a:hlinkClick r:id="rId8"/>
              </a:rPr>
              <a:t>https://</a:t>
            </a:r>
            <a:r>
              <a:rPr lang="en-US" sz="3200" b="0" dirty="0" err="1">
                <a:hlinkClick r:id="rId8"/>
              </a:rPr>
              <a:t>martendb.io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D748F-646C-464F-9CBB-FAF5AECE28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14647" y="321656"/>
            <a:ext cx="2257238" cy="22572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A79F8D-3730-DF4E-9337-F378D9FEAFB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14645" y="3510569"/>
            <a:ext cx="2257239" cy="225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70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 PostgreSQL?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A79C8E-35B8-714B-B7D5-7149D107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906" y="1445000"/>
            <a:ext cx="6580094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Outstanding JSON Support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JavaScript in the Database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Docker Friendly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Hosting Options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FOSS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Vibrant Community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Very Capable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7C0B39-8060-E544-95D9-9D30EA67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15" y="1247470"/>
            <a:ext cx="4456477" cy="459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69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6589" y="428625"/>
            <a:ext cx="8372475" cy="1628775"/>
          </a:xfrm>
        </p:spPr>
        <p:txBody>
          <a:bodyPr/>
          <a:lstStyle/>
          <a:p>
            <a:pPr algn="ctr"/>
            <a:r>
              <a:rPr lang="en-US" sz="3600" dirty="0"/>
              <a:t>Getting Started with Marten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CA0A5D-42D5-9F4A-B56C-A01CB06E4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589" y="1627094"/>
            <a:ext cx="8274050" cy="438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794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 a Document Db?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A79C8E-35B8-714B-B7D5-7149D107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4256"/>
            <a:ext cx="6580094" cy="454099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Lower Friction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Impedance Mismatch Be Gone!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Evolutionary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Better Test Automation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Easier Database Change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A535E5-6FBA-5449-B1DD-AA3CE3B9B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4081" y="1364256"/>
            <a:ext cx="3104907" cy="454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001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Transactions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A79C8E-35B8-714B-B7D5-7149D107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2306" y="1459086"/>
            <a:ext cx="6580094" cy="435133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ACID via Native PostgreSQL Transactions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Unit of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Batched Updates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ACB378-DE76-0743-BCE4-5C12D82FA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206" y="1035424"/>
            <a:ext cx="3498288" cy="495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96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6" name="Picture 1245">
            <a:extLst>
              <a:ext uri="{FF2B5EF4-FFF2-40B4-BE49-F238E27FC236}">
                <a16:creationId xmlns:a16="http://schemas.microsoft.com/office/drawing/2014/main" id="{B87336A8-5851-504D-B148-F1F194A62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354" y="879988"/>
            <a:ext cx="4886633" cy="488663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C3C85C-F203-4BC0-8DA9-841E0B6B4EC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BA79C8E-35B8-714B-B7D5-7149D107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307" y="1343857"/>
            <a:ext cx="6580094" cy="454099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 err="1"/>
              <a:t>Linq</a:t>
            </a:r>
            <a:r>
              <a:rPr lang="en-US" sz="3200" dirty="0"/>
              <a:t> Support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Compiled Queries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Raw SQL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Indexes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Full Text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Querying Documents</a:t>
            </a:r>
          </a:p>
        </p:txBody>
      </p:sp>
    </p:spTree>
    <p:extLst>
      <p:ext uri="{BB962C8B-B14F-4D97-AF65-F5344CB8AC3E}">
        <p14:creationId xmlns:p14="http://schemas.microsoft.com/office/powerpoint/2010/main" val="3231238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tabaseAndAsyncBestPractices" id="{D9766BD0-0D7E-6C43-98C6-1E6503100D74}" vid="{9A4AD51B-CD13-5242-98A8-5AEA4A2968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249</Words>
  <Application>Microsoft Macintosh PowerPoint</Application>
  <PresentationFormat>Widescreen</PresentationFormat>
  <Paragraphs>93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Avenir Book</vt:lpstr>
      <vt:lpstr>Avenir Heavy</vt:lpstr>
      <vt:lpstr>Avenir Medium</vt:lpstr>
      <vt:lpstr>Avenir Medium Oblique</vt:lpstr>
      <vt:lpstr>Avenir Roman</vt:lpstr>
      <vt:lpstr>Calibri</vt:lpstr>
      <vt:lpstr>Wingdings</vt:lpstr>
      <vt:lpstr>Office Theme</vt:lpstr>
      <vt:lpstr>PowerPoint Presentation</vt:lpstr>
      <vt:lpstr>About Me</vt:lpstr>
      <vt:lpstr>What is Marten?</vt:lpstr>
      <vt:lpstr>The Marten Community</vt:lpstr>
      <vt:lpstr>Why PostgreSQL?</vt:lpstr>
      <vt:lpstr>Getting Started with Marten</vt:lpstr>
      <vt:lpstr>Why a Document Db?</vt:lpstr>
      <vt:lpstr>Transactions</vt:lpstr>
      <vt:lpstr>Querying Documents</vt:lpstr>
      <vt:lpstr>Migrations Happen</vt:lpstr>
      <vt:lpstr>Event Sourcing</vt:lpstr>
      <vt:lpstr>V4.0 Summer 2020</vt:lpstr>
      <vt:lpstr>V5.0 Fall 2020 (?)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Jeremy Miller</dc:creator>
  <cp:lastModifiedBy>Jeremy Miller</cp:lastModifiedBy>
  <cp:revision>2</cp:revision>
  <dcterms:created xsi:type="dcterms:W3CDTF">2020-06-11T01:51:43Z</dcterms:created>
  <dcterms:modified xsi:type="dcterms:W3CDTF">2020-06-11T13:02:47Z</dcterms:modified>
</cp:coreProperties>
</file>